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16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635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ja"/>
              <a:t>‹#›</a:t>
            </a:fld>
            <a:endParaRPr lang="j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ja"/>
              <a:t>‹#›</a:t>
            </a:fld>
            <a:endParaRPr lang="j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ja"/>
              <a:t>‹#›</a:t>
            </a:fld>
            <a:endParaRPr lang="j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ja"/>
              <a:t>‹#›</a:t>
            </a:fld>
            <a:endParaRPr lang="j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ja"/>
              <a:t>‹#›</a:t>
            </a:fld>
            <a:endParaRPr lang="j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ja"/>
              <a:t>‹#›</a:t>
            </a:fld>
            <a:endParaRPr lang="j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ja"/>
              <a:t>‹#›</a:t>
            </a:fld>
            <a:endParaRPr lang="ja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ugH75XPEkc8" TargetMode="External"/><Relationship Id="rId4" Type="http://schemas.openxmlformats.org/officeDocument/2006/relationships/image" Target="../media/image10.jpg"/><Relationship Id="rId5" Type="http://schemas.openxmlformats.org/officeDocument/2006/relationships/hyperlink" Target="https://www.youtube.com/watch?v=ugH75XPEkc8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18.jpg"/><Relationship Id="rId7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7" Type="http://schemas.openxmlformats.org/officeDocument/2006/relationships/image" Target="../media/image26.jpg"/><Relationship Id="rId8" Type="http://schemas.openxmlformats.org/officeDocument/2006/relationships/image" Target="../media/image27.jpg"/><Relationship Id="rId9" Type="http://schemas.openxmlformats.org/officeDocument/2006/relationships/image" Target="../media/image28.jpg"/><Relationship Id="rId10" Type="http://schemas.openxmlformats.org/officeDocument/2006/relationships/image" Target="../media/image29.jpg"/><Relationship Id="rId11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mf7HPrZshgo" TargetMode="External"/><Relationship Id="rId4" Type="http://schemas.openxmlformats.org/officeDocument/2006/relationships/image" Target="../media/image6.jpg"/><Relationship Id="rId5" Type="http://schemas.openxmlformats.org/officeDocument/2006/relationships/hyperlink" Target="https://www.youtube.com/watch?v=mf7HPrZshgo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944"/>
            <a:ext cx="9144000" cy="6586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404"/>
            <a:ext cx="9143999" cy="6441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784" y="2285395"/>
            <a:ext cx="1802061" cy="34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3971" y="2652632"/>
            <a:ext cx="1930322" cy="2975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Shape 94"/>
          <p:cNvGrpSpPr/>
          <p:nvPr/>
        </p:nvGrpSpPr>
        <p:grpSpPr>
          <a:xfrm>
            <a:off x="138400" y="3905675"/>
            <a:ext cx="4259400" cy="2836524"/>
            <a:chOff x="138400" y="3905675"/>
            <a:chExt cx="4259400" cy="2836524"/>
          </a:xfrm>
        </p:grpSpPr>
        <p:sp>
          <p:nvSpPr>
            <p:cNvPr id="95" name="Shape 95"/>
            <p:cNvSpPr/>
            <p:nvPr/>
          </p:nvSpPr>
          <p:spPr>
            <a:xfrm>
              <a:off x="138400" y="3905675"/>
              <a:ext cx="4259400" cy="2629500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369050" y="4228500"/>
              <a:ext cx="3582900" cy="2513699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404"/>
            <a:ext cx="9143999" cy="6441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784" y="2285395"/>
            <a:ext cx="1802061" cy="34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3971" y="2652632"/>
            <a:ext cx="1930322" cy="2975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Shape 104"/>
          <p:cNvGrpSpPr/>
          <p:nvPr/>
        </p:nvGrpSpPr>
        <p:grpSpPr>
          <a:xfrm>
            <a:off x="138400" y="3905675"/>
            <a:ext cx="4259400" cy="2836524"/>
            <a:chOff x="138400" y="3905675"/>
            <a:chExt cx="4259400" cy="2836524"/>
          </a:xfrm>
        </p:grpSpPr>
        <p:sp>
          <p:nvSpPr>
            <p:cNvPr id="105" name="Shape 105"/>
            <p:cNvSpPr/>
            <p:nvPr/>
          </p:nvSpPr>
          <p:spPr>
            <a:xfrm>
              <a:off x="138400" y="3905675"/>
              <a:ext cx="4259400" cy="2629500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369050" y="4228500"/>
              <a:ext cx="3582900" cy="2513699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7" name="Shape 107"/>
          <p:cNvGrpSpPr/>
          <p:nvPr/>
        </p:nvGrpSpPr>
        <p:grpSpPr>
          <a:xfrm>
            <a:off x="138400" y="2085500"/>
            <a:ext cx="2552399" cy="1383899"/>
            <a:chOff x="138400" y="2085500"/>
            <a:chExt cx="2552399" cy="1383899"/>
          </a:xfrm>
        </p:grpSpPr>
        <p:sp>
          <p:nvSpPr>
            <p:cNvPr id="108" name="Shape 108"/>
            <p:cNvSpPr/>
            <p:nvPr/>
          </p:nvSpPr>
          <p:spPr>
            <a:xfrm>
              <a:off x="138400" y="2085500"/>
              <a:ext cx="2552399" cy="1383899"/>
            </a:xfrm>
            <a:prstGeom prst="wedgeEllipseCallout">
              <a:avLst>
                <a:gd name="adj1" fmla="val 32578"/>
                <a:gd name="adj2" fmla="val 74859"/>
              </a:avLst>
            </a:prstGeom>
            <a:solidFill>
              <a:srgbClr val="FFFFFF"/>
            </a:solidFill>
            <a:ln w="38100" cap="flat" cmpd="sng">
              <a:solidFill>
                <a:srgbClr val="6457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2000" i="1"/>
            </a:p>
          </p:txBody>
        </p:sp>
        <p:sp>
          <p:nvSpPr>
            <p:cNvPr id="109" name="Shape 109"/>
            <p:cNvSpPr txBox="1"/>
            <p:nvPr/>
          </p:nvSpPr>
          <p:spPr>
            <a:xfrm>
              <a:off x="246100" y="2477600"/>
              <a:ext cx="2336999" cy="59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ja" sz="2400" b="1" i="1">
                  <a:solidFill>
                    <a:srgbClr val="645700"/>
                  </a:solidFill>
                </a:rPr>
                <a:t>ニュース速報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404"/>
            <a:ext cx="9143999" cy="6441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784" y="2285395"/>
            <a:ext cx="1802061" cy="34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3971" y="2652632"/>
            <a:ext cx="1930322" cy="2975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Shape 117"/>
          <p:cNvGrpSpPr/>
          <p:nvPr/>
        </p:nvGrpSpPr>
        <p:grpSpPr>
          <a:xfrm>
            <a:off x="138400" y="3905675"/>
            <a:ext cx="4259400" cy="2836524"/>
            <a:chOff x="138400" y="3905675"/>
            <a:chExt cx="4259400" cy="2836524"/>
          </a:xfrm>
        </p:grpSpPr>
        <p:sp>
          <p:nvSpPr>
            <p:cNvPr id="118" name="Shape 118"/>
            <p:cNvSpPr/>
            <p:nvPr/>
          </p:nvSpPr>
          <p:spPr>
            <a:xfrm>
              <a:off x="138400" y="3905675"/>
              <a:ext cx="4259400" cy="2629500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69050" y="4228500"/>
              <a:ext cx="3582900" cy="2513699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20" name="Shape 120"/>
          <p:cNvGrpSpPr/>
          <p:nvPr/>
        </p:nvGrpSpPr>
        <p:grpSpPr>
          <a:xfrm>
            <a:off x="5935400" y="763100"/>
            <a:ext cx="2552399" cy="1383899"/>
            <a:chOff x="138400" y="2085500"/>
            <a:chExt cx="2552399" cy="1383899"/>
          </a:xfrm>
        </p:grpSpPr>
        <p:sp>
          <p:nvSpPr>
            <p:cNvPr id="121" name="Shape 121"/>
            <p:cNvSpPr/>
            <p:nvPr/>
          </p:nvSpPr>
          <p:spPr>
            <a:xfrm>
              <a:off x="138400" y="2085500"/>
              <a:ext cx="2552399" cy="1383899"/>
            </a:xfrm>
            <a:prstGeom prst="wedgeEllipseCallout">
              <a:avLst>
                <a:gd name="adj1" fmla="val -39156"/>
                <a:gd name="adj2" fmla="val 61525"/>
              </a:avLst>
            </a:prstGeom>
            <a:solidFill>
              <a:srgbClr val="FFFFFF"/>
            </a:solidFill>
            <a:ln w="38100" cap="flat" cmpd="sng">
              <a:solidFill>
                <a:srgbClr val="6457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2000"/>
            </a:p>
          </p:txBody>
        </p:sp>
        <p:sp>
          <p:nvSpPr>
            <p:cNvPr id="122" name="Shape 122"/>
            <p:cNvSpPr txBox="1"/>
            <p:nvPr/>
          </p:nvSpPr>
          <p:spPr>
            <a:xfrm>
              <a:off x="246100" y="2401400"/>
              <a:ext cx="2336999" cy="59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 rtl="0">
                <a:spcBef>
                  <a:spcPts val="0"/>
                </a:spcBef>
                <a:buNone/>
              </a:pPr>
              <a:r>
                <a:rPr lang="ja" sz="2400" b="1">
                  <a:solidFill>
                    <a:srgbClr val="645700"/>
                  </a:solidFill>
                </a:rPr>
                <a:t>火を止めて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ja" sz="2400" b="1">
                  <a:solidFill>
                    <a:srgbClr val="645700"/>
                  </a:solidFill>
                </a:rPr>
                <a:t>くるよ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404"/>
            <a:ext cx="9143999" cy="6441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971" y="2652632"/>
            <a:ext cx="1930322" cy="2975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Shape 129"/>
          <p:cNvGrpSpPr/>
          <p:nvPr/>
        </p:nvGrpSpPr>
        <p:grpSpPr>
          <a:xfrm>
            <a:off x="138400" y="3905675"/>
            <a:ext cx="4259400" cy="2836524"/>
            <a:chOff x="138400" y="3905675"/>
            <a:chExt cx="4259400" cy="2836524"/>
          </a:xfrm>
        </p:grpSpPr>
        <p:sp>
          <p:nvSpPr>
            <p:cNvPr id="130" name="Shape 130"/>
            <p:cNvSpPr/>
            <p:nvPr/>
          </p:nvSpPr>
          <p:spPr>
            <a:xfrm>
              <a:off x="138400" y="3905675"/>
              <a:ext cx="4259400" cy="2629500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369050" y="4228500"/>
              <a:ext cx="3582900" cy="2513699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32" name="Shape 132"/>
          <p:cNvGrpSpPr/>
          <p:nvPr/>
        </p:nvGrpSpPr>
        <p:grpSpPr>
          <a:xfrm>
            <a:off x="0" y="2521775"/>
            <a:ext cx="2552399" cy="1383899"/>
            <a:chOff x="138400" y="2085500"/>
            <a:chExt cx="2552399" cy="1383899"/>
          </a:xfrm>
        </p:grpSpPr>
        <p:sp>
          <p:nvSpPr>
            <p:cNvPr id="133" name="Shape 133"/>
            <p:cNvSpPr/>
            <p:nvPr/>
          </p:nvSpPr>
          <p:spPr>
            <a:xfrm>
              <a:off x="138400" y="2085500"/>
              <a:ext cx="2552399" cy="1383899"/>
            </a:xfrm>
            <a:prstGeom prst="wedgeEllipseCallout">
              <a:avLst>
                <a:gd name="adj1" fmla="val 45186"/>
                <a:gd name="adj2" fmla="val -40595"/>
              </a:avLst>
            </a:prstGeom>
            <a:solidFill>
              <a:srgbClr val="FFFFFF"/>
            </a:solidFill>
            <a:ln w="38100" cap="flat" cmpd="sng">
              <a:solidFill>
                <a:srgbClr val="6457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2000"/>
            </a:p>
          </p:txBody>
        </p:sp>
        <p:sp>
          <p:nvSpPr>
            <p:cNvPr id="134" name="Shape 134"/>
            <p:cNvSpPr txBox="1"/>
            <p:nvPr/>
          </p:nvSpPr>
          <p:spPr>
            <a:xfrm>
              <a:off x="246100" y="2553800"/>
              <a:ext cx="2336999" cy="59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ja" sz="2400" b="1">
                  <a:solidFill>
                    <a:srgbClr val="645700"/>
                  </a:solidFill>
                </a:rPr>
                <a:t>ありがとう！</a:t>
              </a:r>
            </a:p>
          </p:txBody>
        </p:sp>
      </p:grpSp>
      <p:grpSp>
        <p:nvGrpSpPr>
          <p:cNvPr id="135" name="Shape 135"/>
          <p:cNvGrpSpPr/>
          <p:nvPr/>
        </p:nvGrpSpPr>
        <p:grpSpPr>
          <a:xfrm>
            <a:off x="6365950" y="669425"/>
            <a:ext cx="2552399" cy="1383899"/>
            <a:chOff x="138400" y="2085500"/>
            <a:chExt cx="2552399" cy="1383899"/>
          </a:xfrm>
        </p:grpSpPr>
        <p:sp>
          <p:nvSpPr>
            <p:cNvPr id="136" name="Shape 136"/>
            <p:cNvSpPr/>
            <p:nvPr/>
          </p:nvSpPr>
          <p:spPr>
            <a:xfrm>
              <a:off x="138400" y="2085500"/>
              <a:ext cx="2552399" cy="1383899"/>
            </a:xfrm>
            <a:prstGeom prst="wedgeEllipseCallout">
              <a:avLst>
                <a:gd name="adj1" fmla="val 49403"/>
                <a:gd name="adj2" fmla="val 69405"/>
              </a:avLst>
            </a:prstGeom>
            <a:solidFill>
              <a:srgbClr val="FFFFFF"/>
            </a:solidFill>
            <a:ln w="38100" cap="flat" cmpd="sng">
              <a:solidFill>
                <a:srgbClr val="6457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2000"/>
            </a:p>
          </p:txBody>
        </p:sp>
        <p:sp>
          <p:nvSpPr>
            <p:cNvPr id="137" name="Shape 137"/>
            <p:cNvSpPr txBox="1"/>
            <p:nvPr/>
          </p:nvSpPr>
          <p:spPr>
            <a:xfrm>
              <a:off x="246100" y="2172800"/>
              <a:ext cx="2336999" cy="59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 rtl="0">
                <a:spcBef>
                  <a:spcPts val="0"/>
                </a:spcBef>
                <a:buNone/>
              </a:pPr>
              <a:r>
                <a:rPr lang="ja" sz="2400" b="1">
                  <a:solidFill>
                    <a:srgbClr val="645700"/>
                  </a:solidFill>
                </a:rPr>
                <a:t>ついでに</a:t>
              </a:r>
            </a:p>
            <a:p>
              <a:pPr algn="ctr" rtl="0">
                <a:spcBef>
                  <a:spcPts val="0"/>
                </a:spcBef>
                <a:buNone/>
              </a:pPr>
              <a:r>
                <a:rPr lang="ja" sz="2400" b="1">
                  <a:solidFill>
                    <a:srgbClr val="645700"/>
                  </a:solidFill>
                </a:rPr>
                <a:t>料理持って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ja" sz="2400" b="1">
                  <a:solidFill>
                    <a:srgbClr val="645700"/>
                  </a:solidFill>
                </a:rPr>
                <a:t>くるね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>
            <a:hlinkClick r:id="rId3"/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" name="Shape 80"/>
          <p:cNvSpPr/>
          <p:nvPr/>
        </p:nvSpPr>
        <p:spPr>
          <a:xfrm>
            <a:off x="0" y="2329650"/>
            <a:ext cx="9144000" cy="2198700"/>
          </a:xfrm>
          <a:prstGeom prst="rect">
            <a:avLst/>
          </a:prstGeom>
          <a:solidFill>
            <a:srgbClr val="FFFFFF">
              <a:alpha val="6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" name="Shape 81"/>
          <p:cNvSpPr txBox="1"/>
          <p:nvPr/>
        </p:nvSpPr>
        <p:spPr>
          <a:xfrm>
            <a:off x="1742700" y="2286843"/>
            <a:ext cx="5658599" cy="21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ja-JP" altLang="en-US" sz="3600" dirty="0" smtClean="0">
                <a:solidFill>
                  <a:srgbClr val="645700"/>
                </a:solidFill>
              </a:rPr>
              <a:t>デモ映像</a:t>
            </a:r>
            <a:r>
              <a:rPr lang="en-US" altLang="ja-JP" sz="3600" dirty="0" smtClean="0">
                <a:solidFill>
                  <a:srgbClr val="645700"/>
                </a:solidFill>
              </a:rPr>
              <a:t>2</a:t>
            </a:r>
          </a:p>
          <a:p>
            <a:pPr algn="ctr">
              <a:lnSpc>
                <a:spcPct val="115000"/>
              </a:lnSpc>
            </a:pPr>
            <a:r>
              <a:rPr lang="en-US" altLang="ja-JP" sz="3600" dirty="0">
                <a:solidFill>
                  <a:srgbClr val="645700"/>
                </a:solidFill>
                <a:hlinkClick r:id="rId5"/>
              </a:rPr>
              <a:t>https://www.youtube.com/watch?v=</a:t>
            </a:r>
            <a:r>
              <a:rPr lang="en-US" altLang="ja-JP" sz="3600" dirty="0" smtClean="0">
                <a:solidFill>
                  <a:srgbClr val="645700"/>
                </a:solidFill>
                <a:hlinkClick r:id="rId5"/>
              </a:rPr>
              <a:t>ugH75XPEkc8</a:t>
            </a:r>
            <a:endParaRPr lang="en-US" altLang="ja-JP" sz="3600" dirty="0" smtClean="0">
              <a:solidFill>
                <a:srgbClr val="6457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404"/>
            <a:ext cx="9143999" cy="6441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784" y="2285395"/>
            <a:ext cx="1802061" cy="34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3971" y="2652632"/>
            <a:ext cx="1930322" cy="2975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Shape 150"/>
          <p:cNvGrpSpPr/>
          <p:nvPr/>
        </p:nvGrpSpPr>
        <p:grpSpPr>
          <a:xfrm>
            <a:off x="138400" y="3905675"/>
            <a:ext cx="4259400" cy="2836524"/>
            <a:chOff x="138400" y="3905675"/>
            <a:chExt cx="4259400" cy="2836524"/>
          </a:xfrm>
        </p:grpSpPr>
        <p:sp>
          <p:nvSpPr>
            <p:cNvPr id="151" name="Shape 151"/>
            <p:cNvSpPr/>
            <p:nvPr/>
          </p:nvSpPr>
          <p:spPr>
            <a:xfrm>
              <a:off x="138400" y="3905675"/>
              <a:ext cx="4259400" cy="2629500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369050" y="4228500"/>
              <a:ext cx="3582900" cy="2513699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404"/>
            <a:ext cx="9143999" cy="6441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784" y="2285395"/>
            <a:ext cx="1802061" cy="34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3971" y="2652632"/>
            <a:ext cx="1930322" cy="2975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Shape 160"/>
          <p:cNvGrpSpPr/>
          <p:nvPr/>
        </p:nvGrpSpPr>
        <p:grpSpPr>
          <a:xfrm>
            <a:off x="138400" y="3905675"/>
            <a:ext cx="4259400" cy="2836524"/>
            <a:chOff x="138400" y="3905675"/>
            <a:chExt cx="4259400" cy="2836524"/>
          </a:xfrm>
        </p:grpSpPr>
        <p:sp>
          <p:nvSpPr>
            <p:cNvPr id="161" name="Shape 161"/>
            <p:cNvSpPr/>
            <p:nvPr/>
          </p:nvSpPr>
          <p:spPr>
            <a:xfrm>
              <a:off x="138400" y="3905675"/>
              <a:ext cx="4259400" cy="2629500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369050" y="4228500"/>
              <a:ext cx="3582900" cy="2513699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3" name="Shape 163"/>
          <p:cNvGrpSpPr/>
          <p:nvPr/>
        </p:nvGrpSpPr>
        <p:grpSpPr>
          <a:xfrm>
            <a:off x="138400" y="2085500"/>
            <a:ext cx="2552399" cy="1383899"/>
            <a:chOff x="138400" y="2085500"/>
            <a:chExt cx="2552399" cy="1383899"/>
          </a:xfrm>
        </p:grpSpPr>
        <p:sp>
          <p:nvSpPr>
            <p:cNvPr id="164" name="Shape 164"/>
            <p:cNvSpPr/>
            <p:nvPr/>
          </p:nvSpPr>
          <p:spPr>
            <a:xfrm>
              <a:off x="138400" y="2085500"/>
              <a:ext cx="2552399" cy="1383899"/>
            </a:xfrm>
            <a:prstGeom prst="wedgeEllipseCallout">
              <a:avLst>
                <a:gd name="adj1" fmla="val 32578"/>
                <a:gd name="adj2" fmla="val 74859"/>
              </a:avLst>
            </a:prstGeom>
            <a:solidFill>
              <a:srgbClr val="FFFFFF"/>
            </a:solidFill>
            <a:ln w="38100" cap="flat" cmpd="sng">
              <a:solidFill>
                <a:srgbClr val="6457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2000" i="1"/>
            </a:p>
          </p:txBody>
        </p:sp>
        <p:sp>
          <p:nvSpPr>
            <p:cNvPr id="165" name="Shape 165"/>
            <p:cNvSpPr txBox="1"/>
            <p:nvPr/>
          </p:nvSpPr>
          <p:spPr>
            <a:xfrm>
              <a:off x="246100" y="2477600"/>
              <a:ext cx="2336999" cy="59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ja" sz="2400" b="1" i="1">
                  <a:solidFill>
                    <a:srgbClr val="645700"/>
                  </a:solidFill>
                </a:rPr>
                <a:t>ニュース速報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404"/>
            <a:ext cx="9143999" cy="6441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784" y="2285395"/>
            <a:ext cx="1802061" cy="34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3971" y="2652632"/>
            <a:ext cx="1930322" cy="2975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Shape 173"/>
          <p:cNvGrpSpPr/>
          <p:nvPr/>
        </p:nvGrpSpPr>
        <p:grpSpPr>
          <a:xfrm>
            <a:off x="138400" y="3905675"/>
            <a:ext cx="4259400" cy="2836524"/>
            <a:chOff x="138400" y="3905675"/>
            <a:chExt cx="4259400" cy="2836524"/>
          </a:xfrm>
        </p:grpSpPr>
        <p:sp>
          <p:nvSpPr>
            <p:cNvPr id="174" name="Shape 174"/>
            <p:cNvSpPr/>
            <p:nvPr/>
          </p:nvSpPr>
          <p:spPr>
            <a:xfrm>
              <a:off x="138400" y="3905675"/>
              <a:ext cx="4259400" cy="2629500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369050" y="4228500"/>
              <a:ext cx="3582900" cy="2513699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6" name="Shape 176"/>
          <p:cNvGrpSpPr/>
          <p:nvPr/>
        </p:nvGrpSpPr>
        <p:grpSpPr>
          <a:xfrm>
            <a:off x="4320875" y="901500"/>
            <a:ext cx="2552399" cy="1383899"/>
            <a:chOff x="138400" y="2085500"/>
            <a:chExt cx="2552399" cy="1383899"/>
          </a:xfrm>
        </p:grpSpPr>
        <p:sp>
          <p:nvSpPr>
            <p:cNvPr id="177" name="Shape 177"/>
            <p:cNvSpPr/>
            <p:nvPr/>
          </p:nvSpPr>
          <p:spPr>
            <a:xfrm>
              <a:off x="138400" y="2085500"/>
              <a:ext cx="2552399" cy="1383899"/>
            </a:xfrm>
            <a:prstGeom prst="wedgeEllipseCallout">
              <a:avLst>
                <a:gd name="adj1" fmla="val -39157"/>
                <a:gd name="adj2" fmla="val 72635"/>
              </a:avLst>
            </a:prstGeom>
            <a:solidFill>
              <a:srgbClr val="FFFFFF"/>
            </a:solidFill>
            <a:ln w="38100" cap="flat" cmpd="sng">
              <a:solidFill>
                <a:srgbClr val="6457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2000"/>
            </a:p>
          </p:txBody>
        </p:sp>
        <p:sp>
          <p:nvSpPr>
            <p:cNvPr id="178" name="Shape 178"/>
            <p:cNvSpPr txBox="1"/>
            <p:nvPr/>
          </p:nvSpPr>
          <p:spPr>
            <a:xfrm>
              <a:off x="246100" y="2325200"/>
              <a:ext cx="2336999" cy="59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 rtl="0">
                <a:spcBef>
                  <a:spcPts val="0"/>
                </a:spcBef>
                <a:buNone/>
              </a:pPr>
              <a:r>
                <a:rPr lang="ja" sz="2400" b="1">
                  <a:solidFill>
                    <a:srgbClr val="645700"/>
                  </a:solidFill>
                </a:rPr>
                <a:t>洗濯機から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ja" sz="2400" b="1">
                  <a:solidFill>
                    <a:srgbClr val="645700"/>
                  </a:solidFill>
                </a:rPr>
                <a:t>出してくる！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404"/>
            <a:ext cx="9143999" cy="6441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784" y="2285395"/>
            <a:ext cx="1802061" cy="3405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Shape 185"/>
          <p:cNvGrpSpPr/>
          <p:nvPr/>
        </p:nvGrpSpPr>
        <p:grpSpPr>
          <a:xfrm>
            <a:off x="138400" y="3905675"/>
            <a:ext cx="4259400" cy="2836524"/>
            <a:chOff x="138400" y="3905675"/>
            <a:chExt cx="4259400" cy="2836524"/>
          </a:xfrm>
        </p:grpSpPr>
        <p:sp>
          <p:nvSpPr>
            <p:cNvPr id="186" name="Shape 186"/>
            <p:cNvSpPr/>
            <p:nvPr/>
          </p:nvSpPr>
          <p:spPr>
            <a:xfrm>
              <a:off x="138400" y="3905675"/>
              <a:ext cx="4259400" cy="2629500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369050" y="4228500"/>
              <a:ext cx="3582900" cy="2513699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88" name="Shape 188"/>
          <p:cNvGrpSpPr/>
          <p:nvPr/>
        </p:nvGrpSpPr>
        <p:grpSpPr>
          <a:xfrm>
            <a:off x="6273725" y="1516600"/>
            <a:ext cx="2552399" cy="1383899"/>
            <a:chOff x="138400" y="2085500"/>
            <a:chExt cx="2552399" cy="1383899"/>
          </a:xfrm>
        </p:grpSpPr>
        <p:sp>
          <p:nvSpPr>
            <p:cNvPr id="189" name="Shape 189"/>
            <p:cNvSpPr/>
            <p:nvPr/>
          </p:nvSpPr>
          <p:spPr>
            <a:xfrm>
              <a:off x="138400" y="2085500"/>
              <a:ext cx="2552399" cy="1383899"/>
            </a:xfrm>
            <a:prstGeom prst="wedgeEllipseCallout">
              <a:avLst>
                <a:gd name="adj1" fmla="val 48196"/>
                <a:gd name="adj2" fmla="val 64857"/>
              </a:avLst>
            </a:prstGeom>
            <a:solidFill>
              <a:srgbClr val="FFFFFF"/>
            </a:solidFill>
            <a:ln w="38100" cap="flat" cmpd="sng">
              <a:solidFill>
                <a:srgbClr val="6457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2000"/>
            </a:p>
          </p:txBody>
        </p:sp>
        <p:sp>
          <p:nvSpPr>
            <p:cNvPr id="190" name="Shape 190"/>
            <p:cNvSpPr txBox="1"/>
            <p:nvPr/>
          </p:nvSpPr>
          <p:spPr>
            <a:xfrm>
              <a:off x="246100" y="2401400"/>
              <a:ext cx="2336999" cy="59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ja" sz="2400" b="1">
                  <a:solidFill>
                    <a:srgbClr val="645700"/>
                  </a:solidFill>
                </a:rPr>
                <a:t>ついでに干してくるよ</a:t>
              </a:r>
            </a:p>
          </p:txBody>
        </p:sp>
      </p:grpSp>
      <p:grpSp>
        <p:nvGrpSpPr>
          <p:cNvPr id="191" name="Shape 191"/>
          <p:cNvGrpSpPr/>
          <p:nvPr/>
        </p:nvGrpSpPr>
        <p:grpSpPr>
          <a:xfrm>
            <a:off x="0" y="2521775"/>
            <a:ext cx="2552399" cy="1383899"/>
            <a:chOff x="138400" y="2085500"/>
            <a:chExt cx="2552399" cy="1383899"/>
          </a:xfrm>
        </p:grpSpPr>
        <p:sp>
          <p:nvSpPr>
            <p:cNvPr id="192" name="Shape 192"/>
            <p:cNvSpPr/>
            <p:nvPr/>
          </p:nvSpPr>
          <p:spPr>
            <a:xfrm>
              <a:off x="138400" y="2085500"/>
              <a:ext cx="2552399" cy="1383899"/>
            </a:xfrm>
            <a:prstGeom prst="wedgeEllipseCallout">
              <a:avLst>
                <a:gd name="adj1" fmla="val 45186"/>
                <a:gd name="adj2" fmla="val -40595"/>
              </a:avLst>
            </a:prstGeom>
            <a:solidFill>
              <a:srgbClr val="FFFFFF"/>
            </a:solidFill>
            <a:ln w="38100" cap="flat" cmpd="sng">
              <a:solidFill>
                <a:srgbClr val="6457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2000"/>
            </a:p>
          </p:txBody>
        </p:sp>
        <p:sp>
          <p:nvSpPr>
            <p:cNvPr id="193" name="Shape 193"/>
            <p:cNvSpPr txBox="1"/>
            <p:nvPr/>
          </p:nvSpPr>
          <p:spPr>
            <a:xfrm>
              <a:off x="246100" y="2553800"/>
              <a:ext cx="2336999" cy="59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ja" sz="2400" b="1">
                  <a:solidFill>
                    <a:srgbClr val="645700"/>
                  </a:solidFill>
                </a:rPr>
                <a:t>ありがとう！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404"/>
            <a:ext cx="9143999" cy="6441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784" y="2285395"/>
            <a:ext cx="1802061" cy="3405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Shape 200"/>
          <p:cNvGrpSpPr/>
          <p:nvPr/>
        </p:nvGrpSpPr>
        <p:grpSpPr>
          <a:xfrm>
            <a:off x="138400" y="3905675"/>
            <a:ext cx="4259400" cy="2836524"/>
            <a:chOff x="138400" y="3905675"/>
            <a:chExt cx="4259400" cy="2836524"/>
          </a:xfrm>
        </p:grpSpPr>
        <p:sp>
          <p:nvSpPr>
            <p:cNvPr id="201" name="Shape 201"/>
            <p:cNvSpPr/>
            <p:nvPr/>
          </p:nvSpPr>
          <p:spPr>
            <a:xfrm>
              <a:off x="138400" y="3905675"/>
              <a:ext cx="4259400" cy="2629500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369050" y="4228500"/>
              <a:ext cx="3582900" cy="2513699"/>
            </a:xfrm>
            <a:prstGeom prst="rect">
              <a:avLst/>
            </a:prstGeom>
            <a:solidFill>
              <a:srgbClr val="43434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03" name="Shape 203"/>
          <p:cNvGrpSpPr/>
          <p:nvPr/>
        </p:nvGrpSpPr>
        <p:grpSpPr>
          <a:xfrm>
            <a:off x="3860450" y="455600"/>
            <a:ext cx="2552399" cy="1383899"/>
            <a:chOff x="138400" y="2085500"/>
            <a:chExt cx="2552399" cy="1383899"/>
          </a:xfrm>
        </p:grpSpPr>
        <p:sp>
          <p:nvSpPr>
            <p:cNvPr id="204" name="Shape 204"/>
            <p:cNvSpPr/>
            <p:nvPr/>
          </p:nvSpPr>
          <p:spPr>
            <a:xfrm>
              <a:off x="138400" y="2085500"/>
              <a:ext cx="2552399" cy="1383899"/>
            </a:xfrm>
            <a:prstGeom prst="wedgeEllipseCallout">
              <a:avLst>
                <a:gd name="adj1" fmla="val 48196"/>
                <a:gd name="adj2" fmla="val 64857"/>
              </a:avLst>
            </a:prstGeom>
            <a:solidFill>
              <a:srgbClr val="FFFFFF"/>
            </a:solidFill>
            <a:ln w="38100" cap="flat" cmpd="sng">
              <a:solidFill>
                <a:srgbClr val="6457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2000"/>
            </a:p>
          </p:txBody>
        </p:sp>
        <p:sp>
          <p:nvSpPr>
            <p:cNvPr id="205" name="Shape 205"/>
            <p:cNvSpPr txBox="1"/>
            <p:nvPr/>
          </p:nvSpPr>
          <p:spPr>
            <a:xfrm>
              <a:off x="246100" y="2186125"/>
              <a:ext cx="2336999" cy="59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 rtl="0">
                <a:spcBef>
                  <a:spcPts val="0"/>
                </a:spcBef>
                <a:buNone/>
              </a:pPr>
              <a:r>
                <a:rPr lang="ja" sz="2400" b="1">
                  <a:solidFill>
                    <a:srgbClr val="645700"/>
                  </a:solidFill>
                </a:rPr>
                <a:t>今度</a:t>
              </a:r>
            </a:p>
            <a:p>
              <a:pPr algn="ctr" rtl="0">
                <a:spcBef>
                  <a:spcPts val="0"/>
                </a:spcBef>
                <a:buNone/>
              </a:pPr>
              <a:r>
                <a:rPr lang="ja" sz="2400" b="1">
                  <a:solidFill>
                    <a:srgbClr val="645700"/>
                  </a:solidFill>
                </a:rPr>
                <a:t>乾燥機付き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ja" sz="2400" b="1">
                  <a:solidFill>
                    <a:srgbClr val="645700"/>
                  </a:solidFill>
                </a:rPr>
                <a:t>買う？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 rotWithShape="1">
          <a:blip r:embed="rId3">
            <a:alphaModFix/>
          </a:blip>
          <a:srcRect l="3892" r="7226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/>
          <p:nvPr/>
        </p:nvSpPr>
        <p:spPr>
          <a:xfrm>
            <a:off x="0" y="2329650"/>
            <a:ext cx="9144000" cy="2198700"/>
          </a:xfrm>
          <a:prstGeom prst="rect">
            <a:avLst/>
          </a:prstGeom>
          <a:solidFill>
            <a:srgbClr val="FFFFFF">
              <a:alpha val="6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3075325" y="3736575"/>
            <a:ext cx="3136800" cy="445799"/>
          </a:xfrm>
          <a:prstGeom prst="roundRect">
            <a:avLst>
              <a:gd name="adj" fmla="val 16667"/>
            </a:avLst>
          </a:prstGeom>
          <a:solidFill>
            <a:srgbClr val="998E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100" y="2711550"/>
            <a:ext cx="4751400" cy="9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/>
          <p:nvPr/>
        </p:nvSpPr>
        <p:spPr>
          <a:xfrm>
            <a:off x="3166225" y="3675075"/>
            <a:ext cx="2955000" cy="56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ja" sz="1800" b="1">
                <a:solidFill>
                  <a:schemeClr val="lt1"/>
                </a:solidFill>
              </a:rPr>
              <a:t>グンマー　佐藤　梶井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l="7181" r="4487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0" y="2329650"/>
            <a:ext cx="9144000" cy="2198700"/>
          </a:xfrm>
          <a:prstGeom prst="rect">
            <a:avLst/>
          </a:prstGeom>
          <a:solidFill>
            <a:srgbClr val="FFFFFF">
              <a:alpha val="6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1742700" y="2329650"/>
            <a:ext cx="5658599" cy="21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このように</a:t>
            </a:r>
          </a:p>
          <a:p>
            <a:pPr algn="ctr" rtl="0"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自然と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お手伝いを切り出せます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194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/>
          <p:nvPr/>
        </p:nvSpPr>
        <p:spPr>
          <a:xfrm>
            <a:off x="0" y="2329650"/>
            <a:ext cx="9144000" cy="2198700"/>
          </a:xfrm>
          <a:prstGeom prst="rect">
            <a:avLst/>
          </a:prstGeom>
          <a:solidFill>
            <a:srgbClr val="FFFFFF">
              <a:alpha val="6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 txBox="1"/>
          <p:nvPr/>
        </p:nvSpPr>
        <p:spPr>
          <a:xfrm>
            <a:off x="948225" y="2329650"/>
            <a:ext cx="7247400" cy="21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ついでに家電も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お買い上げいただけるかも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 l="5555" r="555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/>
          <p:nvPr/>
        </p:nvSpPr>
        <p:spPr>
          <a:xfrm>
            <a:off x="0" y="2329650"/>
            <a:ext cx="9144000" cy="2198700"/>
          </a:xfrm>
          <a:prstGeom prst="rect">
            <a:avLst/>
          </a:prstGeom>
          <a:solidFill>
            <a:srgbClr val="FFFFFF">
              <a:alpha val="6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6" name="Shape 226"/>
          <p:cNvSpPr txBox="1"/>
          <p:nvPr/>
        </p:nvSpPr>
        <p:spPr>
          <a:xfrm>
            <a:off x="1512050" y="2325750"/>
            <a:ext cx="5930399" cy="220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通知がくるまでは</a:t>
            </a:r>
          </a:p>
          <a:p>
            <a:pPr algn="ctr" rtl="0"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家事を忘れて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番組を見てもらえるので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 l="5555" r="555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/>
          <p:nvPr/>
        </p:nvSpPr>
        <p:spPr>
          <a:xfrm>
            <a:off x="0" y="2329650"/>
            <a:ext cx="9144000" cy="2198700"/>
          </a:xfrm>
          <a:prstGeom prst="rect">
            <a:avLst/>
          </a:prstGeom>
          <a:solidFill>
            <a:srgbClr val="FFFFFF">
              <a:alpha val="6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/>
          <p:nvPr/>
        </p:nvSpPr>
        <p:spPr>
          <a:xfrm>
            <a:off x="1081650" y="2325750"/>
            <a:ext cx="6791100" cy="220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テレビ局にも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うれしいアプリです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460600" y="676700"/>
            <a:ext cx="1076399" cy="367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デ</a:t>
            </a:r>
          </a:p>
          <a:p>
            <a:pPr algn="ctr" rtl="0"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モ</a:t>
            </a:r>
          </a:p>
          <a:p>
            <a:pPr algn="ctr" rtl="0"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の</a:t>
            </a:r>
          </a:p>
          <a:p>
            <a:pPr algn="ctr" rtl="0"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構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成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072" y="814400"/>
            <a:ext cx="1996445" cy="355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091" y="814400"/>
            <a:ext cx="1996445" cy="355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8924" y="814400"/>
            <a:ext cx="1996445" cy="35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/>
          <p:nvPr/>
        </p:nvSpPr>
        <p:spPr>
          <a:xfrm rot="-8100000">
            <a:off x="3350650" y="4582270"/>
            <a:ext cx="707248" cy="538391"/>
          </a:xfrm>
          <a:prstGeom prst="rightArrow">
            <a:avLst>
              <a:gd name="adj1" fmla="val 51421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 rot="-5400000">
            <a:off x="5073733" y="4498492"/>
            <a:ext cx="707099" cy="538499"/>
          </a:xfrm>
          <a:prstGeom prst="rightArrow">
            <a:avLst>
              <a:gd name="adj1" fmla="val 51421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/>
          <p:nvPr/>
        </p:nvSpPr>
        <p:spPr>
          <a:xfrm rot="-2700000">
            <a:off x="6795035" y="4498705"/>
            <a:ext cx="707248" cy="538391"/>
          </a:xfrm>
          <a:prstGeom prst="rightArrow">
            <a:avLst>
              <a:gd name="adj1" fmla="val 51421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 txBox="1"/>
          <p:nvPr/>
        </p:nvSpPr>
        <p:spPr>
          <a:xfrm>
            <a:off x="2129062" y="814400"/>
            <a:ext cx="1996499" cy="461399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ja" b="1">
                <a:solidFill>
                  <a:srgbClr val="645700"/>
                </a:solidFill>
              </a:rPr>
              <a:t>httpd.js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4374000" y="814400"/>
            <a:ext cx="1996499" cy="461399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ja" b="1">
                <a:solidFill>
                  <a:srgbClr val="645700"/>
                </a:solidFill>
              </a:rPr>
              <a:t>httpd.js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6618987" y="814400"/>
            <a:ext cx="1996499" cy="461399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ja" b="1">
                <a:solidFill>
                  <a:srgbClr val="645700"/>
                </a:solidFill>
              </a:rPr>
              <a:t>httpd.js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3013150" y="5169100"/>
            <a:ext cx="880799" cy="55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ja">
                <a:solidFill>
                  <a:srgbClr val="645700"/>
                </a:solidFill>
              </a:rPr>
              <a:t>polling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4413800" y="4584800"/>
            <a:ext cx="880799" cy="55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>
                <a:solidFill>
                  <a:srgbClr val="645700"/>
                </a:solidFill>
              </a:rPr>
              <a:t>polling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7113000" y="5121300"/>
            <a:ext cx="880799" cy="55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>
                <a:solidFill>
                  <a:srgbClr val="645700"/>
                </a:solidFill>
              </a:rPr>
              <a:t>polling</a:t>
            </a:r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6">
            <a:alphaModFix/>
          </a:blip>
          <a:srcRect l="20773" t="62598"/>
          <a:stretch/>
        </p:blipFill>
        <p:spPr>
          <a:xfrm>
            <a:off x="4651962" y="5598475"/>
            <a:ext cx="2237561" cy="55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7430" y="5444875"/>
            <a:ext cx="443582" cy="70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925" y="815025"/>
            <a:ext cx="1996425" cy="35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150" y="815025"/>
            <a:ext cx="1996425" cy="35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018" y="814950"/>
            <a:ext cx="1996500" cy="355211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/>
          <p:nvPr/>
        </p:nvSpPr>
        <p:spPr>
          <a:xfrm rot="2700000">
            <a:off x="3350650" y="4582820"/>
            <a:ext cx="707248" cy="538391"/>
          </a:xfrm>
          <a:prstGeom prst="rightArrow">
            <a:avLst>
              <a:gd name="adj1" fmla="val 51421"/>
              <a:gd name="adj2" fmla="val 50000"/>
            </a:avLst>
          </a:pr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/>
          <p:nvPr/>
        </p:nvSpPr>
        <p:spPr>
          <a:xfrm rot="5400000">
            <a:off x="5073733" y="4499042"/>
            <a:ext cx="707099" cy="538499"/>
          </a:xfrm>
          <a:prstGeom prst="rightArrow">
            <a:avLst>
              <a:gd name="adj1" fmla="val 51421"/>
              <a:gd name="adj2" fmla="val 50000"/>
            </a:avLst>
          </a:pr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2" name="Shape 262"/>
          <p:cNvSpPr/>
          <p:nvPr/>
        </p:nvSpPr>
        <p:spPr>
          <a:xfrm rot="8100000">
            <a:off x="6795035" y="4499255"/>
            <a:ext cx="707248" cy="538391"/>
          </a:xfrm>
          <a:prstGeom prst="rightArrow">
            <a:avLst>
              <a:gd name="adj1" fmla="val 51421"/>
              <a:gd name="adj2" fmla="val 50000"/>
            </a:avLst>
          </a:pr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 txBox="1"/>
          <p:nvPr/>
        </p:nvSpPr>
        <p:spPr>
          <a:xfrm>
            <a:off x="2129062" y="814950"/>
            <a:ext cx="1996499" cy="461399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ja" b="1">
                <a:solidFill>
                  <a:srgbClr val="645700"/>
                </a:solidFill>
              </a:rPr>
              <a:t>httpd.js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4374000" y="814950"/>
            <a:ext cx="1996499" cy="461399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ja" b="1">
                <a:solidFill>
                  <a:srgbClr val="645700"/>
                </a:solidFill>
              </a:rPr>
              <a:t>httpd.js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6618987" y="814950"/>
            <a:ext cx="1996499" cy="461399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ja" b="1">
                <a:solidFill>
                  <a:srgbClr val="645700"/>
                </a:solidFill>
              </a:rPr>
              <a:t>httpd.js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3013150" y="5169650"/>
            <a:ext cx="880799" cy="55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>
                <a:solidFill>
                  <a:srgbClr val="645700"/>
                </a:solidFill>
              </a:rPr>
              <a:t>return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4413800" y="4585350"/>
            <a:ext cx="880799" cy="55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>
                <a:solidFill>
                  <a:srgbClr val="645700"/>
                </a:solidFill>
              </a:rPr>
              <a:t>return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7113000" y="5121850"/>
            <a:ext cx="880799" cy="55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ja">
                <a:solidFill>
                  <a:srgbClr val="645700"/>
                </a:solidFill>
              </a:rPr>
              <a:t>return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460600" y="676700"/>
            <a:ext cx="1076399" cy="367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デ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モ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の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構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成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7430" y="5444875"/>
            <a:ext cx="443582" cy="70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 rotWithShape="1">
          <a:blip r:embed="rId7">
            <a:alphaModFix/>
          </a:blip>
          <a:srcRect l="20773" t="62598"/>
          <a:stretch/>
        </p:blipFill>
        <p:spPr>
          <a:xfrm>
            <a:off x="4651962" y="5598475"/>
            <a:ext cx="2237561" cy="55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Shape 272"/>
          <p:cNvGrpSpPr/>
          <p:nvPr/>
        </p:nvGrpSpPr>
        <p:grpSpPr>
          <a:xfrm>
            <a:off x="1593900" y="5044875"/>
            <a:ext cx="2552399" cy="1383899"/>
            <a:chOff x="138400" y="2085500"/>
            <a:chExt cx="2552399" cy="1383899"/>
          </a:xfrm>
        </p:grpSpPr>
        <p:sp>
          <p:nvSpPr>
            <p:cNvPr id="273" name="Shape 273"/>
            <p:cNvSpPr/>
            <p:nvPr/>
          </p:nvSpPr>
          <p:spPr>
            <a:xfrm>
              <a:off x="138400" y="2085500"/>
              <a:ext cx="2552399" cy="1383899"/>
            </a:xfrm>
            <a:prstGeom prst="wedgeEllipseCallout">
              <a:avLst>
                <a:gd name="adj1" fmla="val 73105"/>
                <a:gd name="adj2" fmla="val 14349"/>
              </a:avLst>
            </a:prstGeom>
            <a:solidFill>
              <a:srgbClr val="FFFFFF"/>
            </a:solidFill>
            <a:ln w="38100" cap="flat" cmpd="sng">
              <a:solidFill>
                <a:srgbClr val="6457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2000" i="1"/>
            </a:p>
          </p:txBody>
        </p:sp>
        <p:sp>
          <p:nvSpPr>
            <p:cNvPr id="274" name="Shape 274"/>
            <p:cNvSpPr txBox="1"/>
            <p:nvPr/>
          </p:nvSpPr>
          <p:spPr>
            <a:xfrm>
              <a:off x="246100" y="2477600"/>
              <a:ext cx="2336999" cy="59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ja" sz="2400" b="1" i="1">
                  <a:solidFill>
                    <a:srgbClr val="645700"/>
                  </a:solidFill>
                </a:rPr>
                <a:t>ニュース速報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572" y="1619822"/>
            <a:ext cx="2441350" cy="183102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460600" y="676700"/>
            <a:ext cx="1076399" cy="367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将来像</a:t>
            </a:r>
          </a:p>
        </p:txBody>
      </p:sp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3098" y="316150"/>
            <a:ext cx="2426300" cy="14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6792" y="3341250"/>
            <a:ext cx="912774" cy="90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6448" y="1328152"/>
            <a:ext cx="1496499" cy="224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0948" y="3572899"/>
            <a:ext cx="1221757" cy="123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5764" y="3582375"/>
            <a:ext cx="1641534" cy="12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1223" y="5500050"/>
            <a:ext cx="1249449" cy="937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36998" y="4916475"/>
            <a:ext cx="1641524" cy="164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64798" y="2162275"/>
            <a:ext cx="785925" cy="74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87273" y="1375125"/>
            <a:ext cx="785925" cy="74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49398" y="2305500"/>
            <a:ext cx="785925" cy="74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66448" y="3989950"/>
            <a:ext cx="785925" cy="74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52373" y="5036900"/>
            <a:ext cx="785925" cy="74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23098" y="5042125"/>
            <a:ext cx="785925" cy="74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13198" y="3810600"/>
            <a:ext cx="785925" cy="74612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/>
          <p:nvPr/>
        </p:nvSpPr>
        <p:spPr>
          <a:xfrm rot="-5400000">
            <a:off x="4696520" y="2525642"/>
            <a:ext cx="707099" cy="538499"/>
          </a:xfrm>
          <a:prstGeom prst="rightArrow">
            <a:avLst>
              <a:gd name="adj1" fmla="val 51421"/>
              <a:gd name="adj2" fmla="val 50000"/>
            </a:avLst>
          </a:pr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 rot="1800793">
            <a:off x="3771716" y="2972939"/>
            <a:ext cx="707117" cy="538700"/>
          </a:xfrm>
          <a:prstGeom prst="rightArrow">
            <a:avLst>
              <a:gd name="adj1" fmla="val 51421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 rot="-325797">
            <a:off x="3630844" y="3755742"/>
            <a:ext cx="706972" cy="538819"/>
          </a:xfrm>
          <a:prstGeom prst="rightArrow">
            <a:avLst>
              <a:gd name="adj1" fmla="val 51421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 rot="-3037812">
            <a:off x="4196490" y="4350771"/>
            <a:ext cx="707052" cy="538844"/>
          </a:xfrm>
          <a:prstGeom prst="rightArrow">
            <a:avLst>
              <a:gd name="adj1" fmla="val 51421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 rot="-7704098">
            <a:off x="5167164" y="4323197"/>
            <a:ext cx="707052" cy="538806"/>
          </a:xfrm>
          <a:prstGeom prst="rightArrow">
            <a:avLst>
              <a:gd name="adj1" fmla="val 51421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 rot="-9775552">
            <a:off x="5715678" y="3851008"/>
            <a:ext cx="707063" cy="538904"/>
          </a:xfrm>
          <a:prstGeom prst="rightArrow">
            <a:avLst>
              <a:gd name="adj1" fmla="val 51421"/>
              <a:gd name="adj2" fmla="val 50000"/>
            </a:avLst>
          </a:pr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 rot="9125860">
            <a:off x="5623780" y="3054521"/>
            <a:ext cx="707103" cy="538944"/>
          </a:xfrm>
          <a:prstGeom prst="rightArrow">
            <a:avLst>
              <a:gd name="adj1" fmla="val 51421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/>
          <p:cNvPicPr preferRelativeResize="0"/>
          <p:nvPr/>
        </p:nvPicPr>
        <p:blipFill rotWithShape="1">
          <a:blip r:embed="rId3">
            <a:alphaModFix/>
          </a:blip>
          <a:srcRect t="28556" b="2144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/>
          <p:nvPr/>
        </p:nvSpPr>
        <p:spPr>
          <a:xfrm>
            <a:off x="0" y="2329650"/>
            <a:ext cx="9144000" cy="2198700"/>
          </a:xfrm>
          <a:prstGeom prst="rect">
            <a:avLst/>
          </a:prstGeom>
          <a:solidFill>
            <a:srgbClr val="FFFFFF">
              <a:alpha val="6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318"/>
          <p:cNvSpPr txBox="1"/>
          <p:nvPr/>
        </p:nvSpPr>
        <p:spPr>
          <a:xfrm>
            <a:off x="1512050" y="2330605"/>
            <a:ext cx="5930399" cy="220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ja" sz="3600" b="1" dirty="0">
                <a:latin typeface="ヒラギノ明朝 Pro W6"/>
                <a:ea typeface="ヒラギノ明朝 Pro W6"/>
                <a:cs typeface="ヒラギノ明朝 Pro W6"/>
                <a:sym typeface="HiraMinPro-W3"/>
              </a:rPr>
              <a:t>家族が素直になれる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ja" sz="3600" b="1" dirty="0">
                <a:latin typeface="ヒラギノ明朝 Pro W6"/>
                <a:ea typeface="ヒラギノ明朝 Pro W6"/>
                <a:cs typeface="ヒラギノ明朝 Pro W6"/>
                <a:sym typeface="HiraMinPro-W3"/>
              </a:rPr>
              <a:t>素敵な速報を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ja" sz="3600" b="1" dirty="0">
                <a:latin typeface="ヒラギノ明朝 Pro W6"/>
                <a:ea typeface="ヒラギノ明朝 Pro W6"/>
                <a:cs typeface="ヒラギノ明朝 Pro W6"/>
                <a:sym typeface="HiraMinPro-W3"/>
              </a:rPr>
              <a:t>あなたのご家庭に─</a:t>
            </a:r>
            <a:r>
              <a:rPr lang="ja" sz="3600" b="1" dirty="0">
                <a:solidFill>
                  <a:schemeClr val="dk1"/>
                </a:solidFill>
                <a:latin typeface="ヒラギノ明朝 Pro W6"/>
                <a:ea typeface="ヒラギノ明朝 Pro W6"/>
                <a:cs typeface="ヒラギノ明朝 Pro W6"/>
                <a:sym typeface="HiraMinPro-W3"/>
              </a:rPr>
              <a:t>───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hape 313"/>
          <p:cNvPicPr preferRelativeResize="0"/>
          <p:nvPr/>
        </p:nvPicPr>
        <p:blipFill rotWithShape="1">
          <a:blip r:embed="rId3">
            <a:alphaModFix/>
          </a:blip>
          <a:srcRect t="28556" b="2144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/>
          <p:nvPr/>
        </p:nvSpPr>
        <p:spPr>
          <a:xfrm>
            <a:off x="0" y="2329650"/>
            <a:ext cx="9144000" cy="2198700"/>
          </a:xfrm>
          <a:prstGeom prst="rect">
            <a:avLst/>
          </a:prstGeom>
          <a:solidFill>
            <a:srgbClr val="FFFFFF">
              <a:alpha val="6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15" name="Shape 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325" y="5356550"/>
            <a:ext cx="3285349" cy="63047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4613000" y="5910825"/>
            <a:ext cx="1773299" cy="55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ja" sz="3000" b="1">
                <a:solidFill>
                  <a:schemeClr val="lt1"/>
                </a:solidFill>
              </a:rPr>
              <a:t>でした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2045100" y="4780000"/>
            <a:ext cx="1773299" cy="55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ja" sz="3000" b="1">
                <a:solidFill>
                  <a:schemeClr val="lt1"/>
                </a:solidFill>
              </a:rPr>
              <a:t>以上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1512050" y="2330605"/>
            <a:ext cx="5930399" cy="220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ja" sz="3600" b="1" dirty="0">
                <a:latin typeface="ヒラギノ明朝 Pro W6"/>
                <a:ea typeface="ヒラギノ明朝 Pro W6"/>
                <a:cs typeface="ヒラギノ明朝 Pro W6"/>
                <a:sym typeface="HiraMinPro-W3"/>
              </a:rPr>
              <a:t>家族が素直になれる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ja" sz="3600" b="1" dirty="0">
                <a:latin typeface="ヒラギノ明朝 Pro W6"/>
                <a:ea typeface="ヒラギノ明朝 Pro W6"/>
                <a:cs typeface="ヒラギノ明朝 Pro W6"/>
                <a:sym typeface="HiraMinPro-W3"/>
              </a:rPr>
              <a:t>素敵な速報を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ja" sz="3600" b="1" dirty="0">
                <a:latin typeface="ヒラギノ明朝 Pro W6"/>
                <a:ea typeface="ヒラギノ明朝 Pro W6"/>
                <a:cs typeface="ヒラギノ明朝 Pro W6"/>
                <a:sym typeface="HiraMinPro-W3"/>
              </a:rPr>
              <a:t>あなたのご家庭に─</a:t>
            </a:r>
            <a:r>
              <a:rPr lang="ja" sz="3600" b="1" dirty="0">
                <a:solidFill>
                  <a:schemeClr val="dk1"/>
                </a:solidFill>
                <a:latin typeface="ヒラギノ明朝 Pro W6"/>
                <a:ea typeface="ヒラギノ明朝 Pro W6"/>
                <a:cs typeface="ヒラギノ明朝 Pro W6"/>
                <a:sym typeface="HiraMinPro-W3"/>
              </a:rPr>
              <a:t>───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/>
          <p:cNvPicPr preferRelativeResize="0"/>
          <p:nvPr/>
        </p:nvPicPr>
        <p:blipFill rotWithShape="1">
          <a:blip r:embed="rId3">
            <a:alphaModFix/>
          </a:blip>
          <a:srcRect l="4079" r="7039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/>
          <p:nvPr/>
        </p:nvSpPr>
        <p:spPr>
          <a:xfrm>
            <a:off x="0" y="2329650"/>
            <a:ext cx="9144000" cy="2198700"/>
          </a:xfrm>
          <a:prstGeom prst="rect">
            <a:avLst/>
          </a:prstGeom>
          <a:solidFill>
            <a:srgbClr val="FFFFFF">
              <a:alpha val="6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 txBox="1"/>
          <p:nvPr/>
        </p:nvSpPr>
        <p:spPr>
          <a:xfrm>
            <a:off x="1286525" y="2329650"/>
            <a:ext cx="6570899" cy="21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最近、お手伝いしてますか？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3">
            <a:alphaModFix/>
          </a:blip>
          <a:srcRect l="4079" r="7039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/>
          <p:nvPr/>
        </p:nvSpPr>
        <p:spPr>
          <a:xfrm>
            <a:off x="0" y="2329650"/>
            <a:ext cx="9144000" cy="2198700"/>
          </a:xfrm>
          <a:prstGeom prst="rect">
            <a:avLst/>
          </a:prstGeom>
          <a:solidFill>
            <a:srgbClr val="FFFFFF">
              <a:alpha val="6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/>
          <p:nvPr/>
        </p:nvSpPr>
        <p:spPr>
          <a:xfrm>
            <a:off x="1742700" y="2329650"/>
            <a:ext cx="5658599" cy="21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手伝いたいと思うことは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あるけれど…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 l="4079" r="7039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/>
          <p:nvPr/>
        </p:nvSpPr>
        <p:spPr>
          <a:xfrm>
            <a:off x="0" y="2329650"/>
            <a:ext cx="9144000" cy="2198700"/>
          </a:xfrm>
          <a:prstGeom prst="rect">
            <a:avLst/>
          </a:prstGeom>
          <a:solidFill>
            <a:srgbClr val="FFFFFF">
              <a:alpha val="6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 txBox="1"/>
          <p:nvPr/>
        </p:nvSpPr>
        <p:spPr>
          <a:xfrm>
            <a:off x="1742700" y="2329650"/>
            <a:ext cx="5658599" cy="21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急に手伝うと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からかわれるかも？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l="4079" r="7039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0" y="2329650"/>
            <a:ext cx="9144000" cy="2198700"/>
          </a:xfrm>
          <a:prstGeom prst="rect">
            <a:avLst/>
          </a:prstGeom>
          <a:solidFill>
            <a:srgbClr val="FFFFFF">
              <a:alpha val="6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/>
          <p:nvPr/>
        </p:nvSpPr>
        <p:spPr>
          <a:xfrm>
            <a:off x="1742700" y="2329650"/>
            <a:ext cx="5658599" cy="21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自分から切り出すのは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なんだが恥ずかしい？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l="5563" r="555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/>
          <p:nvPr/>
        </p:nvSpPr>
        <p:spPr>
          <a:xfrm>
            <a:off x="0" y="2329650"/>
            <a:ext cx="9144000" cy="2198700"/>
          </a:xfrm>
          <a:prstGeom prst="rect">
            <a:avLst/>
          </a:prstGeom>
          <a:solidFill>
            <a:srgbClr val="FFFFFF">
              <a:alpha val="6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 txBox="1"/>
          <p:nvPr/>
        </p:nvSpPr>
        <p:spPr>
          <a:xfrm>
            <a:off x="1742700" y="2329650"/>
            <a:ext cx="5658599" cy="21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とはいえ、</a:t>
            </a:r>
          </a:p>
          <a:p>
            <a:pPr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言われて手伝うのも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ja" sz="3600">
                <a:solidFill>
                  <a:srgbClr val="645700"/>
                </a:solidFill>
              </a:rPr>
              <a:t>イヤだ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l="5563" r="555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/>
          <p:nvPr/>
        </p:nvSpPr>
        <p:spPr>
          <a:xfrm>
            <a:off x="0" y="2329650"/>
            <a:ext cx="9144000" cy="2198700"/>
          </a:xfrm>
          <a:prstGeom prst="rect">
            <a:avLst/>
          </a:prstGeom>
          <a:solidFill>
            <a:srgbClr val="FFFFFF">
              <a:alpha val="6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1742700" y="2329650"/>
            <a:ext cx="5658599" cy="21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ja" sz="3600" dirty="0">
                <a:solidFill>
                  <a:srgbClr val="645700"/>
                </a:solidFill>
              </a:rPr>
              <a:t>そんなジレンマが漂う</a:t>
            </a:r>
          </a:p>
          <a:p>
            <a:pPr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ja" sz="3600" dirty="0">
                <a:solidFill>
                  <a:srgbClr val="645700"/>
                </a:solidFill>
              </a:rPr>
              <a:t>リビングに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ja" sz="3600" dirty="0">
                <a:solidFill>
                  <a:srgbClr val="645700"/>
                </a:solidFill>
              </a:rPr>
              <a:t>ぴったりのアプリです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>
            <a:hlinkClick r:id="rId3"/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" name="Shape 80"/>
          <p:cNvSpPr/>
          <p:nvPr/>
        </p:nvSpPr>
        <p:spPr>
          <a:xfrm>
            <a:off x="0" y="2329650"/>
            <a:ext cx="9144000" cy="2198700"/>
          </a:xfrm>
          <a:prstGeom prst="rect">
            <a:avLst/>
          </a:prstGeom>
          <a:solidFill>
            <a:srgbClr val="FFFFFF">
              <a:alpha val="6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" name="Shape 81"/>
          <p:cNvSpPr txBox="1"/>
          <p:nvPr/>
        </p:nvSpPr>
        <p:spPr>
          <a:xfrm>
            <a:off x="1742700" y="2286843"/>
            <a:ext cx="5658599" cy="21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ja-JP" altLang="en-US" sz="3600" dirty="0" smtClean="0">
                <a:solidFill>
                  <a:srgbClr val="645700"/>
                </a:solidFill>
              </a:rPr>
              <a:t>デモ映像</a:t>
            </a:r>
            <a:r>
              <a:rPr lang="en-US" altLang="ja-JP" sz="3600" dirty="0" smtClean="0">
                <a:solidFill>
                  <a:srgbClr val="645700"/>
                </a:solidFill>
              </a:rPr>
              <a:t>1</a:t>
            </a:r>
          </a:p>
          <a:p>
            <a:pPr algn="ctr">
              <a:lnSpc>
                <a:spcPct val="115000"/>
              </a:lnSpc>
            </a:pPr>
            <a:r>
              <a:rPr lang="en-US" altLang="ja" sz="3600" dirty="0">
                <a:solidFill>
                  <a:srgbClr val="645700"/>
                </a:solidFill>
                <a:hlinkClick r:id="rId5"/>
              </a:rPr>
              <a:t>https://www.youtube.com/watch?v=</a:t>
            </a:r>
            <a:r>
              <a:rPr lang="en-US" altLang="ja" sz="3600" dirty="0" smtClean="0">
                <a:solidFill>
                  <a:srgbClr val="645700"/>
                </a:solidFill>
                <a:hlinkClick r:id="rId5"/>
              </a:rPr>
              <a:t>mf7HPrZshgo</a:t>
            </a:r>
            <a:endParaRPr lang="en-US" altLang="ja" sz="3600" dirty="0">
              <a:solidFill>
                <a:srgbClr val="6457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</Words>
  <Application>Microsoft Macintosh PowerPoint</Application>
  <PresentationFormat>画面に合わせる (4:3)</PresentationFormat>
  <Paragraphs>75</Paragraphs>
  <Slides>28</Slides>
  <Notes>28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29" baseType="lpstr">
      <vt:lpstr>simple-light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cp:lastModifiedBy>Kajii</cp:lastModifiedBy>
  <cp:revision>1</cp:revision>
  <dcterms:modified xsi:type="dcterms:W3CDTF">2015-05-27T03:43:38Z</dcterms:modified>
</cp:coreProperties>
</file>